
<file path=[Content_Types].xml><?xml version="1.0" encoding="utf-8"?>
<Types xmlns="http://schemas.openxmlformats.org/package/2006/content-types">
  <Default Extension="xml" ContentType="application/xml"/>
  <Default Extension="WAV" ContentType="audio/wav"/>
  <Default Extension="jpeg" ContentType="image/jpeg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6" r:id="rId2"/>
    <p:sldId id="301" r:id="rId3"/>
    <p:sldId id="302" r:id="rId4"/>
    <p:sldId id="339" r:id="rId5"/>
    <p:sldId id="341" r:id="rId6"/>
    <p:sldId id="342" r:id="rId7"/>
    <p:sldId id="344" r:id="rId8"/>
    <p:sldId id="303" r:id="rId9"/>
    <p:sldId id="304" r:id="rId10"/>
    <p:sldId id="307" r:id="rId11"/>
    <p:sldId id="306" r:id="rId12"/>
    <p:sldId id="305" r:id="rId13"/>
    <p:sldId id="308" r:id="rId14"/>
    <p:sldId id="309" r:id="rId15"/>
    <p:sldId id="346" r:id="rId16"/>
    <p:sldId id="347" r:id="rId17"/>
    <p:sldId id="310" r:id="rId18"/>
    <p:sldId id="349" r:id="rId19"/>
    <p:sldId id="350" r:id="rId20"/>
    <p:sldId id="351" r:id="rId21"/>
    <p:sldId id="352" r:id="rId22"/>
    <p:sldId id="353" r:id="rId23"/>
    <p:sldId id="314" r:id="rId24"/>
    <p:sldId id="355" r:id="rId25"/>
    <p:sldId id="297" r:id="rId26"/>
    <p:sldId id="298" r:id="rId27"/>
    <p:sldId id="299" r:id="rId28"/>
    <p:sldId id="356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  <a:srgbClr val="CC00FF"/>
    <a:srgbClr val="CC00CC"/>
    <a:srgbClr val="CC9900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35" autoAdjust="0"/>
    <p:restoredTop sz="94660"/>
  </p:normalViewPr>
  <p:slideViewPr>
    <p:cSldViewPr>
      <p:cViewPr varScale="1">
        <p:scale>
          <a:sx n="65" d="100"/>
          <a:sy n="65" d="100"/>
        </p:scale>
        <p:origin x="-196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interSettings" Target="printerSettings/printerSettings1.bin"/><Relationship Id="rId31" Type="http://schemas.openxmlformats.org/officeDocument/2006/relationships/presProps" Target="presProps.xml"/><Relationship Id="rId32" Type="http://schemas.openxmlformats.org/officeDocument/2006/relationships/viewProps" Target="view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heme" Target="theme/theme1.xml"/><Relationship Id="rId3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366E0-A301-4578-A829-81991A6C9ABB}" type="datetimeFigureOut">
              <a:rPr lang="en-US" smtClean="0"/>
              <a:pPr/>
              <a:t>9/1/12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DAF85-4460-47AF-84D2-E31185E3B7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366E0-A301-4578-A829-81991A6C9ABB}" type="datetimeFigureOut">
              <a:rPr lang="en-US" smtClean="0"/>
              <a:pPr/>
              <a:t>9/1/12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DAF85-4460-47AF-84D2-E31185E3B7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366E0-A301-4578-A829-81991A6C9ABB}" type="datetimeFigureOut">
              <a:rPr lang="en-US" smtClean="0"/>
              <a:pPr/>
              <a:t>9/1/12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DAF85-4460-47AF-84D2-E31185E3B7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366E0-A301-4578-A829-81991A6C9ABB}" type="datetimeFigureOut">
              <a:rPr lang="en-US" smtClean="0"/>
              <a:pPr/>
              <a:t>9/1/12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DAF85-4460-47AF-84D2-E31185E3B7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366E0-A301-4578-A829-81991A6C9ABB}" type="datetimeFigureOut">
              <a:rPr lang="en-US" smtClean="0"/>
              <a:pPr/>
              <a:t>9/1/12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DAF85-4460-47AF-84D2-E31185E3B7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366E0-A301-4578-A829-81991A6C9ABB}" type="datetimeFigureOut">
              <a:rPr lang="en-US" smtClean="0"/>
              <a:pPr/>
              <a:t>9/1/12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DAF85-4460-47AF-84D2-E31185E3B7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366E0-A301-4578-A829-81991A6C9ABB}" type="datetimeFigureOut">
              <a:rPr lang="en-US" smtClean="0"/>
              <a:pPr/>
              <a:t>9/1/12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DAF85-4460-47AF-84D2-E31185E3B7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366E0-A301-4578-A829-81991A6C9ABB}" type="datetimeFigureOut">
              <a:rPr lang="en-US" smtClean="0"/>
              <a:pPr/>
              <a:t>9/1/12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DAF85-4460-47AF-84D2-E31185E3B7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366E0-A301-4578-A829-81991A6C9ABB}" type="datetimeFigureOut">
              <a:rPr lang="en-US" smtClean="0"/>
              <a:pPr/>
              <a:t>9/1/12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DAF85-4460-47AF-84D2-E31185E3B7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366E0-A301-4578-A829-81991A6C9ABB}" type="datetimeFigureOut">
              <a:rPr lang="en-US" smtClean="0"/>
              <a:pPr/>
              <a:t>9/1/12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DAF85-4460-47AF-84D2-E31185E3B7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9366E0-A301-4578-A829-81991A6C9ABB}" type="datetimeFigureOut">
              <a:rPr lang="en-US" smtClean="0"/>
              <a:pPr/>
              <a:t>9/1/12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DAF85-4460-47AF-84D2-E31185E3B73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366E0-A301-4578-A829-81991A6C9ABB}" type="datetimeFigureOut">
              <a:rPr lang="en-US" smtClean="0"/>
              <a:pPr/>
              <a:t>9/1/12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EDAF85-4460-47AF-84D2-E31185E3B73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gif"/><Relationship Id="rId5" Type="http://schemas.openxmlformats.org/officeDocument/2006/relationships/image" Target="../media/image4.jpeg"/><Relationship Id="rId6" Type="http://schemas.openxmlformats.org/officeDocument/2006/relationships/image" Target="../media/image5.jpeg"/><Relationship Id="rId7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3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eg"/><Relationship Id="rId3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3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jpeg"/><Relationship Id="rId3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3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3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4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6.jpeg"/><Relationship Id="rId5" Type="http://schemas.openxmlformats.org/officeDocument/2006/relationships/image" Target="../media/image23.jpeg"/><Relationship Id="rId6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6.jpeg"/><Relationship Id="rId5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6.jpeg"/><Relationship Id="rId5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6.jpeg"/><Relationship Id="rId5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28.gif"/><Relationship Id="rId5" Type="http://schemas.openxmlformats.org/officeDocument/2006/relationships/image" Target="../media/image29.png"/><Relationship Id="rId6" Type="http://schemas.openxmlformats.org/officeDocument/2006/relationships/image" Target="../media/image30.jpeg"/><Relationship Id="rId1" Type="http://schemas.microsoft.com/office/2007/relationships/media" Target="../media/media1.WAV"/><Relationship Id="rId2" Type="http://schemas.openxmlformats.org/officeDocument/2006/relationships/audio" Target="../media/media1.WAV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jpeg"/><Relationship Id="rId3" Type="http://schemas.openxmlformats.org/officeDocument/2006/relationships/image" Target="../media/image3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FF">
            <a:alpha val="4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60" name="Picture 8" descr="C:\Users\Ellen\AppData\Local\Microsoft\Windows\Temporary Internet Files\Content.IE5\2GDBRYM4\MP900316821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578578"/>
            <a:ext cx="1905000" cy="282222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52400" y="228600"/>
            <a:ext cx="8610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mtClean="0">
                <a:solidFill>
                  <a:srgbClr val="00B0F0"/>
                </a:solidFill>
              </a:rPr>
              <a:t>Me gusta     No me gusta</a:t>
            </a:r>
            <a:endParaRPr lang="en-US" sz="6600">
              <a:solidFill>
                <a:srgbClr val="00B0F0"/>
              </a:solidFill>
            </a:endParaRPr>
          </a:p>
        </p:txBody>
      </p:sp>
      <p:pic>
        <p:nvPicPr>
          <p:cNvPr id="49154" name="Picture 2" descr="C:\Users\Ellen\AppData\Local\Microsoft\Windows\Temporary Internet Files\Content.IE5\2GDBRYM4\MP900448713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219200"/>
            <a:ext cx="1828800" cy="2383165"/>
          </a:xfrm>
          <a:prstGeom prst="rect">
            <a:avLst/>
          </a:prstGeom>
          <a:noFill/>
        </p:spPr>
      </p:pic>
      <p:pic>
        <p:nvPicPr>
          <p:cNvPr id="49155" name="Picture 3" descr="C:\Users\Ellen\AppData\Local\Microsoft\Windows\Temporary Internet Files\Content.IE5\PZXPZ396\MM900282742[1]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9800" y="1524000"/>
            <a:ext cx="2743200" cy="2743200"/>
          </a:xfrm>
          <a:prstGeom prst="rect">
            <a:avLst/>
          </a:prstGeom>
          <a:noFill/>
        </p:spPr>
      </p:pic>
      <p:pic>
        <p:nvPicPr>
          <p:cNvPr id="49156" name="Picture 4" descr="C:\Users\Ellen\AppData\Local\Microsoft\Windows\Temporary Internet Files\Content.IE5\2GDBRYM4\MP900430482[1].jpg"/>
          <p:cNvPicPr>
            <a:picLocks noChangeAspect="1" noChangeArrowheads="1"/>
          </p:cNvPicPr>
          <p:nvPr/>
        </p:nvPicPr>
        <p:blipFill>
          <a:blip r:embed="rId5" cstate="print"/>
          <a:srcRect l="44928" r="15942" b="44928"/>
          <a:stretch>
            <a:fillRect/>
          </a:stretch>
        </p:blipFill>
        <p:spPr bwMode="auto">
          <a:xfrm>
            <a:off x="7086600" y="3962400"/>
            <a:ext cx="2057400" cy="2895600"/>
          </a:xfrm>
          <a:prstGeom prst="rect">
            <a:avLst/>
          </a:prstGeom>
          <a:noFill/>
        </p:spPr>
      </p:pic>
      <p:pic>
        <p:nvPicPr>
          <p:cNvPr id="49157" name="Picture 5" descr="C:\Users\Ellen\AppData\Local\Microsoft\Windows\Temporary Internet Files\Content.IE5\PZXPZ396\MP900399848[1]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43000" y="5334595"/>
            <a:ext cx="2286000" cy="1523405"/>
          </a:xfrm>
          <a:prstGeom prst="rect">
            <a:avLst/>
          </a:prstGeom>
          <a:noFill/>
        </p:spPr>
      </p:pic>
      <p:pic>
        <p:nvPicPr>
          <p:cNvPr id="49162" name="Picture 10" descr="Smiley emoticon thumbs down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57800" y="3276600"/>
            <a:ext cx="1828800" cy="18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FF">
            <a:alpha val="4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2400" y="228600"/>
            <a:ext cx="8991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smtClean="0">
                <a:solidFill>
                  <a:srgbClr val="00B0F0"/>
                </a:solidFill>
              </a:rPr>
              <a:t>¿me gusta o no me gusta</a:t>
            </a:r>
            <a:r>
              <a:rPr lang="en-US" sz="6600" smtClean="0">
                <a:solidFill>
                  <a:srgbClr val="00B0F0"/>
                </a:solidFill>
              </a:rPr>
              <a:t>?</a:t>
            </a:r>
            <a:endParaRPr lang="en-US" sz="6600">
              <a:solidFill>
                <a:srgbClr val="00B0F0"/>
              </a:solidFill>
            </a:endParaRPr>
          </a:p>
        </p:txBody>
      </p:sp>
      <p:pic>
        <p:nvPicPr>
          <p:cNvPr id="58370" name="Picture 2" descr="C:\Users\Ellen\AppData\Local\Microsoft\Windows\Temporary Internet Files\Content.IE5\ML5Z8FLG\MP900444792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371600"/>
            <a:ext cx="4181856" cy="5486400"/>
          </a:xfrm>
          <a:prstGeom prst="rect">
            <a:avLst/>
          </a:prstGeom>
          <a:noFill/>
        </p:spPr>
      </p:pic>
      <p:pic>
        <p:nvPicPr>
          <p:cNvPr id="58371" name="Picture 3" descr="C:\Users\Ellen\AppData\Local\Microsoft\Windows\Temporary Internet Files\Content.IE5\PI21723S\MP900444794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1371600"/>
            <a:ext cx="4181856" cy="5486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FF">
            <a:alpha val="4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2400" y="228600"/>
            <a:ext cx="8991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smtClean="0">
                <a:solidFill>
                  <a:srgbClr val="00B0F0"/>
                </a:solidFill>
              </a:rPr>
              <a:t>Me gusta</a:t>
            </a:r>
            <a:endParaRPr lang="en-US" sz="6600">
              <a:solidFill>
                <a:srgbClr val="00B0F0"/>
              </a:solidFill>
            </a:endParaRPr>
          </a:p>
        </p:txBody>
      </p:sp>
      <p:pic>
        <p:nvPicPr>
          <p:cNvPr id="58370" name="Picture 2" descr="C:\Users\Ellen\AppData\Local\Microsoft\Windows\Temporary Internet Files\Content.IE5\ML5Z8FLG\MP900444792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371600"/>
            <a:ext cx="4181856" cy="5486400"/>
          </a:xfrm>
          <a:prstGeom prst="rect">
            <a:avLst/>
          </a:prstGeom>
          <a:noFill/>
        </p:spPr>
      </p:pic>
      <p:pic>
        <p:nvPicPr>
          <p:cNvPr id="58371" name="Picture 3" descr="C:\Users\Ellen\AppData\Local\Microsoft\Windows\Temporary Internet Files\Content.IE5\PI21723S\MP900444794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1371600"/>
            <a:ext cx="4181856" cy="5486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FF">
            <a:alpha val="4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2400" y="228600"/>
            <a:ext cx="8991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smtClean="0">
                <a:solidFill>
                  <a:srgbClr val="00B0F0"/>
                </a:solidFill>
              </a:rPr>
              <a:t>¿me gusta o no me gusta</a:t>
            </a:r>
            <a:r>
              <a:rPr lang="en-US" sz="6600" smtClean="0">
                <a:solidFill>
                  <a:srgbClr val="00B0F0"/>
                </a:solidFill>
              </a:rPr>
              <a:t>?</a:t>
            </a:r>
            <a:endParaRPr lang="en-US" sz="6600">
              <a:solidFill>
                <a:srgbClr val="00B0F0"/>
              </a:solidFill>
            </a:endParaRPr>
          </a:p>
        </p:txBody>
      </p:sp>
      <p:pic>
        <p:nvPicPr>
          <p:cNvPr id="58372" name="Picture 4" descr="C:\Users\Ellen\AppData\Local\Microsoft\Windows\Temporary Internet Files\Content.IE5\2GDBRYM4\MP900444793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1371600"/>
            <a:ext cx="4181856" cy="5486400"/>
          </a:xfrm>
          <a:prstGeom prst="rect">
            <a:avLst/>
          </a:prstGeom>
          <a:noFill/>
        </p:spPr>
      </p:pic>
      <p:pic>
        <p:nvPicPr>
          <p:cNvPr id="58374" name="Picture 6" descr="C:\Users\Ellen\AppData\Local\Microsoft\Windows\Temporary Internet Files\Content.IE5\ML5Z8FLG\MP900422312[1].jpg"/>
          <p:cNvPicPr>
            <a:picLocks noChangeAspect="1" noChangeArrowheads="1"/>
          </p:cNvPicPr>
          <p:nvPr/>
        </p:nvPicPr>
        <p:blipFill>
          <a:blip r:embed="rId3" cstate="print"/>
          <a:srcRect t="35753"/>
          <a:stretch>
            <a:fillRect/>
          </a:stretch>
        </p:blipFill>
        <p:spPr bwMode="auto">
          <a:xfrm>
            <a:off x="457200" y="1981200"/>
            <a:ext cx="4264900" cy="38861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FF">
            <a:alpha val="4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2400" y="228600"/>
            <a:ext cx="8991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smtClean="0">
                <a:solidFill>
                  <a:srgbClr val="00B0F0"/>
                </a:solidFill>
              </a:rPr>
              <a:t>Me gusta</a:t>
            </a:r>
            <a:endParaRPr lang="en-US" sz="6600">
              <a:solidFill>
                <a:srgbClr val="00B0F0"/>
              </a:solidFill>
            </a:endParaRPr>
          </a:p>
        </p:txBody>
      </p:sp>
      <p:pic>
        <p:nvPicPr>
          <p:cNvPr id="58372" name="Picture 4" descr="C:\Users\Ellen\AppData\Local\Microsoft\Windows\Temporary Internet Files\Content.IE5\2GDBRYM4\MP900444793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1371600"/>
            <a:ext cx="4181856" cy="5486400"/>
          </a:xfrm>
          <a:prstGeom prst="rect">
            <a:avLst/>
          </a:prstGeom>
          <a:noFill/>
        </p:spPr>
      </p:pic>
      <p:pic>
        <p:nvPicPr>
          <p:cNvPr id="58374" name="Picture 6" descr="C:\Users\Ellen\AppData\Local\Microsoft\Windows\Temporary Internet Files\Content.IE5\ML5Z8FLG\MP900422312[1].jpg"/>
          <p:cNvPicPr>
            <a:picLocks noChangeAspect="1" noChangeArrowheads="1"/>
          </p:cNvPicPr>
          <p:nvPr/>
        </p:nvPicPr>
        <p:blipFill>
          <a:blip r:embed="rId3" cstate="print"/>
          <a:srcRect t="35753"/>
          <a:stretch>
            <a:fillRect/>
          </a:stretch>
        </p:blipFill>
        <p:spPr bwMode="auto">
          <a:xfrm>
            <a:off x="457200" y="1981200"/>
            <a:ext cx="4264900" cy="38861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FF">
            <a:alpha val="4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2400" y="228600"/>
            <a:ext cx="8991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smtClean="0">
                <a:solidFill>
                  <a:srgbClr val="00B0F0"/>
                </a:solidFill>
              </a:rPr>
              <a:t>¿me gusta o no me gusta</a:t>
            </a:r>
            <a:r>
              <a:rPr lang="en-US" sz="6600" smtClean="0">
                <a:solidFill>
                  <a:srgbClr val="00B0F0"/>
                </a:solidFill>
              </a:rPr>
              <a:t>?</a:t>
            </a:r>
            <a:endParaRPr lang="en-US" sz="6600">
              <a:solidFill>
                <a:srgbClr val="00B0F0"/>
              </a:solidFill>
            </a:endParaRPr>
          </a:p>
        </p:txBody>
      </p:sp>
      <p:pic>
        <p:nvPicPr>
          <p:cNvPr id="59394" name="Picture 2" descr="C:\Users\Ellen\AppData\Local\Microsoft\Windows\Temporary Internet Files\Content.IE5\2GDBRYM4\MP900406974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1447800"/>
            <a:ext cx="4416564" cy="2943226"/>
          </a:xfrm>
          <a:prstGeom prst="rect">
            <a:avLst/>
          </a:prstGeom>
          <a:noFill/>
        </p:spPr>
      </p:pic>
      <p:pic>
        <p:nvPicPr>
          <p:cNvPr id="59395" name="Picture 3" descr="C:\Users\Ellen\AppData\Local\Microsoft\Windows\Temporary Internet Files\Content.IE5\ML5Z8FLG\MP900314077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2133600"/>
            <a:ext cx="3657600" cy="26639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FF">
            <a:alpha val="4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2400" y="228600"/>
            <a:ext cx="8991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smtClean="0">
                <a:solidFill>
                  <a:srgbClr val="00B0F0"/>
                </a:solidFill>
              </a:rPr>
              <a:t>No me gusta</a:t>
            </a:r>
            <a:endParaRPr lang="en-US" sz="6600">
              <a:solidFill>
                <a:srgbClr val="00B0F0"/>
              </a:solidFill>
            </a:endParaRPr>
          </a:p>
        </p:txBody>
      </p:sp>
      <p:pic>
        <p:nvPicPr>
          <p:cNvPr id="59394" name="Picture 2" descr="C:\Users\Ellen\AppData\Local\Microsoft\Windows\Temporary Internet Files\Content.IE5\2GDBRYM4\MP900406974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1447800"/>
            <a:ext cx="4416564" cy="2943226"/>
          </a:xfrm>
          <a:prstGeom prst="rect">
            <a:avLst/>
          </a:prstGeom>
          <a:noFill/>
        </p:spPr>
      </p:pic>
      <p:pic>
        <p:nvPicPr>
          <p:cNvPr id="59395" name="Picture 3" descr="C:\Users\Ellen\AppData\Local\Microsoft\Windows\Temporary Internet Files\Content.IE5\ML5Z8FLG\MP900314077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2133600"/>
            <a:ext cx="3657600" cy="26639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00FF">
            <a:alpha val="7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62250" y="1843088"/>
            <a:ext cx="3619500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304800" y="457200"/>
            <a:ext cx="7208838" cy="13239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8000" b="1">
                <a:latin typeface="+mj-lt"/>
              </a:rPr>
              <a:t>¿VOLUNTARIOS?</a:t>
            </a:r>
            <a:endParaRPr lang="en-US" sz="8000">
              <a:latin typeface="+mj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276600" y="5029200"/>
            <a:ext cx="2344738" cy="2762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200" b="1">
                <a:solidFill>
                  <a:srgbClr val="C00000"/>
                </a:solidFill>
                <a:latin typeface="+mj-lt"/>
              </a:rPr>
              <a:t>© Can Stock Photo Inc. / </a:t>
            </a:r>
            <a:r>
              <a:rPr lang="en-US" sz="1200" b="1" err="1">
                <a:solidFill>
                  <a:srgbClr val="C00000"/>
                </a:solidFill>
                <a:latin typeface="+mj-lt"/>
              </a:rPr>
              <a:t>aqualine</a:t>
            </a:r>
            <a:endParaRPr lang="en-US" sz="1200" b="1">
              <a:solidFill>
                <a:srgbClr val="C00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FF">
            <a:alpha val="4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09600" y="304800"/>
            <a:ext cx="8305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smtClean="0">
                <a:solidFill>
                  <a:srgbClr val="00B0F0"/>
                </a:solidFill>
              </a:rPr>
              <a:t>me gusta      o  no me gusta</a:t>
            </a:r>
            <a:endParaRPr lang="en-US" sz="6600">
              <a:solidFill>
                <a:srgbClr val="00B0F0"/>
              </a:solidFill>
            </a:endParaRPr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1600200"/>
            <a:ext cx="1152525" cy="1507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2743200" y="1524000"/>
            <a:ext cx="105727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C:\Users\Ellen\AppData\Local\Microsoft\Windows\Temporary Internet Files\Content.IE5\2GDBRYM4\MP900448713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219200"/>
            <a:ext cx="1828800" cy="2383165"/>
          </a:xfrm>
          <a:prstGeom prst="rect">
            <a:avLst/>
          </a:prstGeom>
          <a:noFill/>
        </p:spPr>
      </p:pic>
      <p:pic>
        <p:nvPicPr>
          <p:cNvPr id="9" name="Picture 10" descr="Smiley emoticon thumbs dow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1676400"/>
            <a:ext cx="1828800" cy="1828800"/>
          </a:xfrm>
          <a:prstGeom prst="rect">
            <a:avLst/>
          </a:prstGeom>
          <a:noFill/>
        </p:spPr>
      </p:pic>
      <p:sp>
        <p:nvSpPr>
          <p:cNvPr id="10" name="Down Arrow 9"/>
          <p:cNvSpPr/>
          <p:nvPr/>
        </p:nvSpPr>
        <p:spPr>
          <a:xfrm>
            <a:off x="4191000" y="1371600"/>
            <a:ext cx="304800" cy="5029200"/>
          </a:xfrm>
          <a:prstGeom prst="downArrow">
            <a:avLst/>
          </a:prstGeom>
          <a:solidFill>
            <a:srgbClr val="CC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04800" y="457200"/>
            <a:ext cx="563955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8000" b="1" smtClean="0">
                <a:latin typeface="+mj-lt"/>
              </a:rPr>
              <a:t>LEVÁNTENSE</a:t>
            </a:r>
            <a:endParaRPr lang="en-US" sz="8000">
              <a:latin typeface="+mj-lt"/>
            </a:endParaRPr>
          </a:p>
        </p:txBody>
      </p:sp>
      <p:pic>
        <p:nvPicPr>
          <p:cNvPr id="63490" name="Picture 2" descr="academics,chairs,classrooms,desks,examinations,iStockphoto,students,studying,tables,educati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3886200"/>
            <a:ext cx="3095625" cy="3095625"/>
          </a:xfrm>
          <a:prstGeom prst="rect">
            <a:avLst/>
          </a:prstGeom>
          <a:noFill/>
        </p:spPr>
      </p:pic>
      <p:sp>
        <p:nvSpPr>
          <p:cNvPr id="7" name="Up Arrow 6"/>
          <p:cNvSpPr/>
          <p:nvPr/>
        </p:nvSpPr>
        <p:spPr>
          <a:xfrm>
            <a:off x="3657600" y="2971800"/>
            <a:ext cx="838200" cy="14478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Up Arrow 7"/>
          <p:cNvSpPr/>
          <p:nvPr/>
        </p:nvSpPr>
        <p:spPr>
          <a:xfrm>
            <a:off x="4419600" y="3429000"/>
            <a:ext cx="838200" cy="14478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Up Arrow 8"/>
          <p:cNvSpPr/>
          <p:nvPr/>
        </p:nvSpPr>
        <p:spPr>
          <a:xfrm>
            <a:off x="5105400" y="3048000"/>
            <a:ext cx="838200" cy="14478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3492" name="Picture 4" descr="academic,answering questions,children,classrooms,desks,education,females,furnitures,girls,kids,people,persons,schools,standings,students,talk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762000"/>
            <a:ext cx="3095625" cy="3095625"/>
          </a:xfrm>
          <a:prstGeom prst="rect">
            <a:avLst/>
          </a:prstGeom>
          <a:noFill/>
        </p:spPr>
      </p:pic>
      <p:pic>
        <p:nvPicPr>
          <p:cNvPr id="63494" name="Picture 6" descr="anatomy,bones,hands,healthcare,medicine,metacarpals,phalanges,x-rays,palm-u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0200" y="4800600"/>
            <a:ext cx="1114425" cy="1114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FF">
            <a:alpha val="4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09600" y="304800"/>
            <a:ext cx="8305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smtClean="0">
                <a:solidFill>
                  <a:srgbClr val="00B0F0"/>
                </a:solidFill>
              </a:rPr>
              <a:t>me gusta      o  no me gusta</a:t>
            </a:r>
            <a:endParaRPr lang="en-US" sz="6600">
              <a:solidFill>
                <a:srgbClr val="00B0F0"/>
              </a:solidFill>
            </a:endParaRPr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1600200"/>
            <a:ext cx="1152525" cy="1507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2743200" y="1524000"/>
            <a:ext cx="105727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C:\Users\Ellen\AppData\Local\Microsoft\Windows\Temporary Internet Files\Content.IE5\2GDBRYM4\MP900448713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219200"/>
            <a:ext cx="1828800" cy="2383165"/>
          </a:xfrm>
          <a:prstGeom prst="rect">
            <a:avLst/>
          </a:prstGeom>
          <a:noFill/>
        </p:spPr>
      </p:pic>
      <p:pic>
        <p:nvPicPr>
          <p:cNvPr id="9" name="Picture 10" descr="Smiley emoticon thumbs dow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1676400"/>
            <a:ext cx="1828800" cy="1828800"/>
          </a:xfrm>
          <a:prstGeom prst="rect">
            <a:avLst/>
          </a:prstGeom>
          <a:noFill/>
        </p:spPr>
      </p:pic>
      <p:sp>
        <p:nvSpPr>
          <p:cNvPr id="10" name="Down Arrow 9"/>
          <p:cNvSpPr/>
          <p:nvPr/>
        </p:nvSpPr>
        <p:spPr>
          <a:xfrm>
            <a:off x="4191000" y="1371600"/>
            <a:ext cx="304800" cy="1752600"/>
          </a:xfrm>
          <a:prstGeom prst="downArrow">
            <a:avLst/>
          </a:prstGeom>
          <a:solidFill>
            <a:srgbClr val="CC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19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10200" y="3810000"/>
            <a:ext cx="3304686" cy="219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26" name="Picture 6" descr="C:\Users\Ellen\AppData\Local\Microsoft\Windows\Temporary Internet Files\Content.IE5\PI21723S\MP900424383[1].jpg"/>
          <p:cNvPicPr>
            <a:picLocks noChangeAspect="1" noChangeArrowheads="1"/>
          </p:cNvPicPr>
          <p:nvPr/>
        </p:nvPicPr>
        <p:blipFill>
          <a:blip r:embed="rId6" cstate="print"/>
          <a:srcRect t="35556" b="11111"/>
          <a:stretch>
            <a:fillRect/>
          </a:stretch>
        </p:blipFill>
        <p:spPr bwMode="auto">
          <a:xfrm>
            <a:off x="381000" y="4114800"/>
            <a:ext cx="4495800" cy="239776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5638800" y="63246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el sushi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FF">
            <a:alpha val="4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2400" y="228600"/>
            <a:ext cx="8610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mtClean="0">
                <a:solidFill>
                  <a:srgbClr val="00B0F0"/>
                </a:solidFill>
              </a:rPr>
              <a:t>Me gusta     No me gusta</a:t>
            </a:r>
            <a:endParaRPr lang="en-US" sz="6600">
              <a:solidFill>
                <a:srgbClr val="00B0F0"/>
              </a:solidFill>
            </a:endParaRPr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1447800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299" name="Picture 3" descr="C:\Users\Ellen\AppData\Local\Microsoft\Windows\Temporary Internet Files\Content.IE5\PZXPZ396\MP900422768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1800" y="2971800"/>
            <a:ext cx="1600200" cy="1600200"/>
          </a:xfrm>
          <a:prstGeom prst="rect">
            <a:avLst/>
          </a:prstGeom>
          <a:noFill/>
        </p:spPr>
      </p:pic>
      <p:pic>
        <p:nvPicPr>
          <p:cNvPr id="55300" name="Picture 4" descr="C:\Users\Ellen\AppData\Local\Microsoft\Windows\Temporary Internet Files\Content.IE5\2GDBRYM4\MP900427671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4495800"/>
            <a:ext cx="3124200" cy="20795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FF">
            <a:alpha val="4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09600" y="304800"/>
            <a:ext cx="8305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smtClean="0">
                <a:solidFill>
                  <a:srgbClr val="00B0F0"/>
                </a:solidFill>
              </a:rPr>
              <a:t>me gusta      o  no me gusta</a:t>
            </a:r>
            <a:endParaRPr lang="en-US" sz="6600">
              <a:solidFill>
                <a:srgbClr val="00B0F0"/>
              </a:solidFill>
            </a:endParaRPr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1600200"/>
            <a:ext cx="1152525" cy="1507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2743200" y="1524000"/>
            <a:ext cx="105727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C:\Users\Ellen\AppData\Local\Microsoft\Windows\Temporary Internet Files\Content.IE5\2GDBRYM4\MP900448713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219200"/>
            <a:ext cx="1828800" cy="2383165"/>
          </a:xfrm>
          <a:prstGeom prst="rect">
            <a:avLst/>
          </a:prstGeom>
          <a:noFill/>
        </p:spPr>
      </p:pic>
      <p:pic>
        <p:nvPicPr>
          <p:cNvPr id="9" name="Picture 10" descr="Smiley emoticon thumbs dow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1676400"/>
            <a:ext cx="1828800" cy="1828800"/>
          </a:xfrm>
          <a:prstGeom prst="rect">
            <a:avLst/>
          </a:prstGeom>
          <a:noFill/>
        </p:spPr>
      </p:pic>
      <p:sp>
        <p:nvSpPr>
          <p:cNvPr id="10" name="Down Arrow 9"/>
          <p:cNvSpPr/>
          <p:nvPr/>
        </p:nvSpPr>
        <p:spPr>
          <a:xfrm>
            <a:off x="4191000" y="1371600"/>
            <a:ext cx="304800" cy="1752600"/>
          </a:xfrm>
          <a:prstGeom prst="downArrow">
            <a:avLst/>
          </a:prstGeom>
          <a:solidFill>
            <a:srgbClr val="CC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294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0" y="3886200"/>
            <a:ext cx="2956329" cy="258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5029200" y="4724400"/>
            <a:ext cx="3124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smtClean="0"/>
              <a:t>El perro caliente</a:t>
            </a:r>
            <a:endParaRPr lang="en-US" sz="320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FF">
            <a:alpha val="4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09600" y="304800"/>
            <a:ext cx="8305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smtClean="0">
                <a:solidFill>
                  <a:srgbClr val="00B0F0"/>
                </a:solidFill>
              </a:rPr>
              <a:t>me gusta      o  no me gusta</a:t>
            </a:r>
            <a:endParaRPr lang="en-US" sz="6600">
              <a:solidFill>
                <a:srgbClr val="00B0F0"/>
              </a:solidFill>
            </a:endParaRPr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1600200"/>
            <a:ext cx="1152525" cy="1507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2743200" y="1524000"/>
            <a:ext cx="105727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C:\Users\Ellen\AppData\Local\Microsoft\Windows\Temporary Internet Files\Content.IE5\2GDBRYM4\MP900448713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219200"/>
            <a:ext cx="1828800" cy="2383165"/>
          </a:xfrm>
          <a:prstGeom prst="rect">
            <a:avLst/>
          </a:prstGeom>
          <a:noFill/>
        </p:spPr>
      </p:pic>
      <p:pic>
        <p:nvPicPr>
          <p:cNvPr id="9" name="Picture 10" descr="Smiley emoticon thumbs dow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1676400"/>
            <a:ext cx="1828800" cy="1828800"/>
          </a:xfrm>
          <a:prstGeom prst="rect">
            <a:avLst/>
          </a:prstGeom>
          <a:noFill/>
        </p:spPr>
      </p:pic>
      <p:sp>
        <p:nvSpPr>
          <p:cNvPr id="10" name="Down Arrow 9"/>
          <p:cNvSpPr/>
          <p:nvPr/>
        </p:nvSpPr>
        <p:spPr>
          <a:xfrm>
            <a:off x="4191000" y="1371600"/>
            <a:ext cx="304800" cy="1752600"/>
          </a:xfrm>
          <a:prstGeom prst="downArrow">
            <a:avLst/>
          </a:prstGeom>
          <a:solidFill>
            <a:srgbClr val="CC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3970" name="Picture 2" descr="C:\Users\Ellen\AppData\Local\Microsoft\Windows\Temporary Internet Files\Content.IE5\ML5Z8FLG\MP900448355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57400" y="3810000"/>
            <a:ext cx="4343400" cy="28956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6781800" y="4572000"/>
            <a:ext cx="144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el   chocolate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FF">
            <a:alpha val="4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09600" y="304800"/>
            <a:ext cx="8305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smtClean="0">
                <a:solidFill>
                  <a:srgbClr val="00B0F0"/>
                </a:solidFill>
              </a:rPr>
              <a:t>me gusta      o  no me gusta</a:t>
            </a:r>
            <a:endParaRPr lang="en-US" sz="6600">
              <a:solidFill>
                <a:srgbClr val="00B0F0"/>
              </a:solidFill>
            </a:endParaRPr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1600200"/>
            <a:ext cx="1152525" cy="1507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2743200" y="1524000"/>
            <a:ext cx="105727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C:\Users\Ellen\AppData\Local\Microsoft\Windows\Temporary Internet Files\Content.IE5\2GDBRYM4\MP900448713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219200"/>
            <a:ext cx="1828800" cy="2383165"/>
          </a:xfrm>
          <a:prstGeom prst="rect">
            <a:avLst/>
          </a:prstGeom>
          <a:noFill/>
        </p:spPr>
      </p:pic>
      <p:pic>
        <p:nvPicPr>
          <p:cNvPr id="9" name="Picture 10" descr="Smiley emoticon thumbs dow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1676400"/>
            <a:ext cx="1828800" cy="1828800"/>
          </a:xfrm>
          <a:prstGeom prst="rect">
            <a:avLst/>
          </a:prstGeom>
          <a:noFill/>
        </p:spPr>
      </p:pic>
      <p:sp>
        <p:nvSpPr>
          <p:cNvPr id="10" name="Down Arrow 9"/>
          <p:cNvSpPr/>
          <p:nvPr/>
        </p:nvSpPr>
        <p:spPr>
          <a:xfrm>
            <a:off x="4191000" y="1371600"/>
            <a:ext cx="304800" cy="1752600"/>
          </a:xfrm>
          <a:prstGeom prst="downArrow">
            <a:avLst/>
          </a:prstGeom>
          <a:solidFill>
            <a:srgbClr val="CC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4994" name="Picture 2" descr="C:\Users\Ellen\AppData\Local\Microsoft\Windows\Temporary Internet Files\Content.IE5\ML5Z8FLG\MP900314315[1]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0400" y="4191000"/>
            <a:ext cx="1564640" cy="2438400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5486400" y="4876800"/>
            <a:ext cx="2209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mtClean="0"/>
              <a:t>la leche</a:t>
            </a: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04800" y="838200"/>
            <a:ext cx="376378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>
                <a:solidFill>
                  <a:schemeClr val="bg1">
                    <a:lumMod val="75000"/>
                  </a:schemeClr>
                </a:solidFill>
              </a:rPr>
              <a:t>¡</a:t>
            </a:r>
            <a:r>
              <a:rPr lang="en-US" sz="8000" smtClean="0">
                <a:solidFill>
                  <a:schemeClr val="bg1">
                    <a:lumMod val="75000"/>
                  </a:schemeClr>
                </a:solidFill>
              </a:rPr>
              <a:t>BRAVO!</a:t>
            </a:r>
            <a:endParaRPr lang="en-US" sz="800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33794" name="Picture 2" descr="C:\Users\Ellen\AppData\Local\Microsoft\Windows\Temporary Internet Files\Content.IE5\ML5Z8FLG\MM900041090[1]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3886200"/>
            <a:ext cx="2633663" cy="2533333"/>
          </a:xfrm>
          <a:prstGeom prst="rect">
            <a:avLst/>
          </a:prstGeom>
          <a:noFill/>
        </p:spPr>
      </p:pic>
      <p:pic>
        <p:nvPicPr>
          <p:cNvPr id="8" name="j0214098.wav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 flipH="1" flipV="1">
            <a:off x="4724400" y="2057400"/>
            <a:ext cx="1219200" cy="1219200"/>
          </a:xfrm>
          <a:prstGeom prst="rect">
            <a:avLst/>
          </a:prstGeom>
        </p:spPr>
      </p:pic>
      <p:pic>
        <p:nvPicPr>
          <p:cNvPr id="45058" name="Picture 2" descr="View details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2819400"/>
            <a:ext cx="2514600" cy="2514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00FF">
            <a:alpha val="4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152400"/>
            <a:ext cx="8991600" cy="1938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6000" b="1" dirty="0">
                <a:latin typeface="+mj-lt"/>
              </a:rPr>
              <a:t>SAQUEN LOS LIBRITOS ESCRIBAN LA TAREA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 r="1538"/>
          <a:stretch>
            <a:fillRect/>
          </a:stretch>
        </p:blipFill>
        <p:spPr bwMode="auto">
          <a:xfrm>
            <a:off x="5410200" y="4572000"/>
            <a:ext cx="2944813" cy="1629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228600" y="4191000"/>
            <a:ext cx="4124325" cy="2554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0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Take out the</a:t>
            </a:r>
          </a:p>
          <a:p>
            <a:pPr>
              <a:defRPr/>
            </a:pPr>
            <a:r>
              <a:rPr lang="en-US" sz="40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 assignment books</a:t>
            </a:r>
          </a:p>
          <a:p>
            <a:pPr>
              <a:defRPr/>
            </a:pPr>
            <a:r>
              <a:rPr lang="en-US" sz="40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Write down</a:t>
            </a:r>
          </a:p>
          <a:p>
            <a:pPr>
              <a:defRPr/>
            </a:pPr>
            <a:r>
              <a:rPr lang="en-US" sz="4000" b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 the homework</a:t>
            </a:r>
          </a:p>
        </p:txBody>
      </p:sp>
      <p:sp>
        <p:nvSpPr>
          <p:cNvPr id="4" name="Rectangle 3"/>
          <p:cNvSpPr/>
          <p:nvPr/>
        </p:nvSpPr>
        <p:spPr>
          <a:xfrm>
            <a:off x="838200" y="2133600"/>
            <a:ext cx="8001000" cy="203132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dirty="0"/>
              <a:t>Make a collage either on paper or on a tissue box representing things you like and dislike – make sure it’s appropriate for school.  (The tissues will be used by the students throughout the year.)  Be prepared to make an oral presentation using your visual – it should include 3 sentences and except for your name, NO ENGLISH!</a:t>
            </a:r>
          </a:p>
          <a:p>
            <a:r>
              <a:rPr lang="en-US" dirty="0"/>
              <a:t> </a:t>
            </a:r>
            <a:r>
              <a:rPr lang="en-US" dirty="0" smtClean="0"/>
              <a:t>“</a:t>
            </a:r>
            <a:r>
              <a:rPr lang="en-US" dirty="0"/>
              <a:t>Me </a:t>
            </a:r>
            <a:r>
              <a:rPr lang="en-US" dirty="0" err="1"/>
              <a:t>llamo</a:t>
            </a:r>
            <a:r>
              <a:rPr lang="en-US" dirty="0"/>
              <a:t> (First Name) (Last Name).</a:t>
            </a:r>
          </a:p>
          <a:p>
            <a:r>
              <a:rPr lang="en-US" dirty="0"/>
              <a:t> Me </a:t>
            </a:r>
            <a:r>
              <a:rPr lang="en-US" dirty="0" err="1"/>
              <a:t>gusta</a:t>
            </a:r>
            <a:r>
              <a:rPr lang="en-US" dirty="0"/>
              <a:t>(n)…(three visuals of what you like).</a:t>
            </a:r>
          </a:p>
          <a:p>
            <a:r>
              <a:rPr lang="en-US" dirty="0"/>
              <a:t> No me </a:t>
            </a:r>
            <a:r>
              <a:rPr lang="en-US" dirty="0" err="1" smtClean="0"/>
              <a:t>gusta</a:t>
            </a:r>
            <a:r>
              <a:rPr lang="en-US" dirty="0" smtClean="0"/>
              <a:t>(n) </a:t>
            </a:r>
            <a:r>
              <a:rPr lang="en-US" dirty="0"/>
              <a:t>(two visuals of what you dislike).”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9900">
            <a:alpha val="5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55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9900">
            <a:alpha val="5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9900">
            <a:alpha val="5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00FF">
            <a:alpha val="6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" y="152400"/>
            <a:ext cx="8915400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7200" b="1">
                <a:solidFill>
                  <a:srgbClr val="FFFF00"/>
                </a:solidFill>
                <a:latin typeface="+mn-lt"/>
                <a:cs typeface="Arial" charset="0"/>
              </a:rPr>
              <a:t>¿</a:t>
            </a:r>
            <a:r>
              <a:rPr lang="en-US" sz="7200" b="1" err="1">
                <a:solidFill>
                  <a:srgbClr val="FFFF00"/>
                </a:solidFill>
                <a:latin typeface="+mn-lt"/>
                <a:cs typeface="Arial" charset="0"/>
              </a:rPr>
              <a:t>Qué</a:t>
            </a:r>
            <a:r>
              <a:rPr lang="en-US" sz="7200" b="1">
                <a:solidFill>
                  <a:srgbClr val="FFFF00"/>
                </a:solidFill>
                <a:latin typeface="+mn-lt"/>
                <a:cs typeface="Arial" charset="0"/>
              </a:rPr>
              <a:t> </a:t>
            </a:r>
            <a:r>
              <a:rPr lang="en-US" sz="7200" b="1" err="1">
                <a:solidFill>
                  <a:srgbClr val="FFFF00"/>
                </a:solidFill>
                <a:latin typeface="+mn-lt"/>
                <a:cs typeface="Arial" charset="0"/>
              </a:rPr>
              <a:t>aprendieron</a:t>
            </a:r>
            <a:r>
              <a:rPr lang="en-US" sz="7200" b="1">
                <a:solidFill>
                  <a:srgbClr val="FFFF00"/>
                </a:solidFill>
                <a:latin typeface="+mn-lt"/>
                <a:cs typeface="Arial" charset="0"/>
              </a:rPr>
              <a:t> </a:t>
            </a:r>
            <a:r>
              <a:rPr lang="en-US" sz="7200" b="1" err="1">
                <a:solidFill>
                  <a:srgbClr val="FFFF00"/>
                </a:solidFill>
                <a:latin typeface="+mn-lt"/>
                <a:cs typeface="Arial" charset="0"/>
              </a:rPr>
              <a:t>ustedes</a:t>
            </a:r>
            <a:r>
              <a:rPr lang="en-US" sz="7200" b="1">
                <a:solidFill>
                  <a:srgbClr val="FFFF00"/>
                </a:solidFill>
                <a:latin typeface="+mn-lt"/>
                <a:cs typeface="Arial" charset="0"/>
              </a:rPr>
              <a:t> </a:t>
            </a:r>
            <a:r>
              <a:rPr lang="en-US" sz="7200" b="1" err="1">
                <a:solidFill>
                  <a:srgbClr val="FFFF00"/>
                </a:solidFill>
                <a:latin typeface="+mn-lt"/>
                <a:cs typeface="Arial" charset="0"/>
              </a:rPr>
              <a:t>hoy</a:t>
            </a:r>
            <a:r>
              <a:rPr lang="en-US" sz="7200" b="1">
                <a:solidFill>
                  <a:srgbClr val="FFFF00"/>
                </a:solidFill>
                <a:latin typeface="+mn-lt"/>
                <a:cs typeface="Arial" charset="0"/>
              </a:rPr>
              <a:t>?</a:t>
            </a:r>
            <a:endParaRPr lang="en-US" sz="7200">
              <a:solidFill>
                <a:srgbClr val="FFFF00"/>
              </a:solidFill>
              <a:latin typeface="+mn-lt"/>
              <a:cs typeface="Arial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" y="2743200"/>
            <a:ext cx="3238500" cy="12001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7200" b="1" err="1">
                <a:solidFill>
                  <a:srgbClr val="FFFF00"/>
                </a:solidFill>
                <a:latin typeface="+mj-lt"/>
                <a:cs typeface="Arial" charset="0"/>
              </a:rPr>
              <a:t>Aprendí</a:t>
            </a:r>
            <a:endParaRPr lang="en-US" sz="7200">
              <a:solidFill>
                <a:srgbClr val="FFFF00"/>
              </a:solidFill>
              <a:latin typeface="+mj-lt"/>
              <a:cs typeface="Arial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28600" y="5334000"/>
            <a:ext cx="6172200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4000" b="1">
                <a:solidFill>
                  <a:srgbClr val="FFFF00"/>
                </a:solidFill>
                <a:latin typeface="+mn-lt"/>
                <a:cs typeface="Arial" charset="0"/>
              </a:rPr>
              <a:t>What did you learn today?</a:t>
            </a:r>
          </a:p>
          <a:p>
            <a:pPr>
              <a:defRPr/>
            </a:pPr>
            <a:r>
              <a:rPr lang="en-US" sz="4000" b="1">
                <a:solidFill>
                  <a:srgbClr val="FFFF00"/>
                </a:solidFill>
                <a:latin typeface="+mn-lt"/>
                <a:cs typeface="Arial" charset="0"/>
              </a:rPr>
              <a:t>I learned</a:t>
            </a:r>
          </a:p>
        </p:txBody>
      </p:sp>
      <p:sp>
        <p:nvSpPr>
          <p:cNvPr id="62469" name="Rectangle 8"/>
          <p:cNvSpPr>
            <a:spLocks noChangeArrowheads="1"/>
          </p:cNvSpPr>
          <p:nvPr/>
        </p:nvSpPr>
        <p:spPr bwMode="auto">
          <a:xfrm>
            <a:off x="5638800" y="6172200"/>
            <a:ext cx="22860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/>
              <a:t>© Can Stock Photo Inc. / prawny</a:t>
            </a:r>
          </a:p>
        </p:txBody>
      </p:sp>
      <p:pic>
        <p:nvPicPr>
          <p:cNvPr id="62470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3657600"/>
            <a:ext cx="2119313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71" name="Rectangle 10"/>
          <p:cNvSpPr>
            <a:spLocks noChangeArrowheads="1"/>
          </p:cNvSpPr>
          <p:nvPr/>
        </p:nvSpPr>
        <p:spPr bwMode="auto">
          <a:xfrm rot="-5400000">
            <a:off x="7285832" y="2391568"/>
            <a:ext cx="19812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000"/>
              <a:t>© Can Stock Photo Inc. / mkoudis</a:t>
            </a:r>
            <a:endParaRPr lang="en-US"/>
          </a:p>
        </p:txBody>
      </p:sp>
      <p:pic>
        <p:nvPicPr>
          <p:cNvPr id="62472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1219200"/>
            <a:ext cx="2386013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FF">
            <a:alpha val="4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2400" y="228600"/>
            <a:ext cx="8610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smtClean="0">
                <a:solidFill>
                  <a:srgbClr val="00B0F0"/>
                </a:solidFill>
              </a:rPr>
              <a:t>No me gusta</a:t>
            </a:r>
            <a:endParaRPr lang="en-US" sz="6600">
              <a:solidFill>
                <a:srgbClr val="00B0F0"/>
              </a:solidFill>
            </a:endParaRPr>
          </a:p>
        </p:txBody>
      </p:sp>
      <p:pic>
        <p:nvPicPr>
          <p:cNvPr id="56322" name="Picture 2" descr="C:\Users\Ellen\AppData\Local\Microsoft\Windows\Temporary Internet Files\Content.IE5\PI21723S\MP900406961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447800"/>
            <a:ext cx="7407275" cy="49361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FF">
            <a:alpha val="4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2400" y="228600"/>
            <a:ext cx="86106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smtClean="0">
                <a:solidFill>
                  <a:srgbClr val="00B0F0"/>
                </a:solidFill>
              </a:rPr>
              <a:t>Estudiantes, ¿me gusta o no me gusta?</a:t>
            </a:r>
            <a:endParaRPr lang="en-US" sz="6600">
              <a:solidFill>
                <a:srgbClr val="00B0F0"/>
              </a:solidFill>
            </a:endParaRPr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5200" y="4648200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299" name="Picture 3" descr="C:\Users\Ellen\AppData\Local\Microsoft\Windows\Temporary Internet Files\Content.IE5\PZXPZ396\MP900422768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4876800"/>
            <a:ext cx="1600200" cy="1600200"/>
          </a:xfrm>
          <a:prstGeom prst="rect">
            <a:avLst/>
          </a:prstGeom>
          <a:noFill/>
        </p:spPr>
      </p:pic>
      <p:pic>
        <p:nvPicPr>
          <p:cNvPr id="55300" name="Picture 4" descr="C:\Users\Ellen\AppData\Local\Microsoft\Windows\Temporary Internet Files\Content.IE5\2GDBRYM4\MP900427671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4495800"/>
            <a:ext cx="3124200" cy="20795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FF">
            <a:alpha val="4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2400" y="228600"/>
            <a:ext cx="8610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smtClean="0">
                <a:solidFill>
                  <a:srgbClr val="00B0F0"/>
                </a:solidFill>
              </a:rPr>
              <a:t>¡Me gusta!</a:t>
            </a:r>
            <a:endParaRPr lang="en-US" sz="6600">
              <a:solidFill>
                <a:srgbClr val="00B0F0"/>
              </a:solidFill>
            </a:endParaRPr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5200" y="4648200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299" name="Picture 3" descr="C:\Users\Ellen\AppData\Local\Microsoft\Windows\Temporary Internet Files\Content.IE5\PZXPZ396\MP900422768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4876800"/>
            <a:ext cx="1600200" cy="1600200"/>
          </a:xfrm>
          <a:prstGeom prst="rect">
            <a:avLst/>
          </a:prstGeom>
          <a:noFill/>
        </p:spPr>
      </p:pic>
      <p:pic>
        <p:nvPicPr>
          <p:cNvPr id="55300" name="Picture 4" descr="C:\Users\Ellen\AppData\Local\Microsoft\Windows\Temporary Internet Files\Content.IE5\2GDBRYM4\MP900427671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4495800"/>
            <a:ext cx="3124200" cy="20795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FF">
            <a:alpha val="4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2400" y="228600"/>
            <a:ext cx="86106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smtClean="0">
                <a:solidFill>
                  <a:srgbClr val="00B0F0"/>
                </a:solidFill>
              </a:rPr>
              <a:t>Estudiantes, ¿me gusta o no me gusta?</a:t>
            </a:r>
            <a:endParaRPr lang="en-US" sz="6600">
              <a:solidFill>
                <a:srgbClr val="00B0F0"/>
              </a:solidFill>
            </a:endParaRPr>
          </a:p>
        </p:txBody>
      </p:sp>
      <p:pic>
        <p:nvPicPr>
          <p:cNvPr id="6" name="Picture 2" descr="C:\Users\Ellen\AppData\Local\Microsoft\Windows\Temporary Internet Files\Content.IE5\PI21723S\MP900406961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2590800"/>
            <a:ext cx="3581400" cy="23866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FF">
            <a:alpha val="4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2400" y="228600"/>
            <a:ext cx="8610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smtClean="0">
                <a:solidFill>
                  <a:srgbClr val="00B0F0"/>
                </a:solidFill>
              </a:rPr>
              <a:t>¡No me gusta!</a:t>
            </a:r>
            <a:endParaRPr lang="en-US" sz="6600">
              <a:solidFill>
                <a:srgbClr val="00B0F0"/>
              </a:solidFill>
            </a:endParaRPr>
          </a:p>
        </p:txBody>
      </p:sp>
      <p:pic>
        <p:nvPicPr>
          <p:cNvPr id="6" name="Picture 2" descr="C:\Users\Ellen\AppData\Local\Microsoft\Windows\Temporary Internet Files\Content.IE5\PI21723S\MP900406961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4600" y="2590800"/>
            <a:ext cx="3581400" cy="23866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FF">
            <a:alpha val="4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2400" y="228600"/>
            <a:ext cx="89916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smtClean="0">
                <a:solidFill>
                  <a:srgbClr val="00B0F0"/>
                </a:solidFill>
              </a:rPr>
              <a:t>¿Me gusta o no me gusta</a:t>
            </a:r>
            <a:r>
              <a:rPr lang="en-US" sz="6600" smtClean="0">
                <a:solidFill>
                  <a:srgbClr val="00B0F0"/>
                </a:solidFill>
              </a:rPr>
              <a:t>?</a:t>
            </a:r>
            <a:endParaRPr lang="en-US" sz="6600">
              <a:solidFill>
                <a:srgbClr val="00B0F0"/>
              </a:solidFill>
            </a:endParaRPr>
          </a:p>
        </p:txBody>
      </p:sp>
      <p:pic>
        <p:nvPicPr>
          <p:cNvPr id="57346" name="Picture 2" descr="C:\Users\Ellen\AppData\Local\Microsoft\Windows\Temporary Internet Files\Content.IE5\PZXPZ396\MP900185155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447800"/>
            <a:ext cx="6903267" cy="4648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FF">
            <a:alpha val="4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52400" y="228600"/>
            <a:ext cx="8991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smtClean="0">
                <a:solidFill>
                  <a:srgbClr val="00B0F0"/>
                </a:solidFill>
              </a:rPr>
              <a:t>No me gusta</a:t>
            </a:r>
            <a:endParaRPr lang="en-US" sz="6600">
              <a:solidFill>
                <a:srgbClr val="00B0F0"/>
              </a:solidFill>
            </a:endParaRPr>
          </a:p>
        </p:txBody>
      </p:sp>
      <p:pic>
        <p:nvPicPr>
          <p:cNvPr id="57346" name="Picture 2" descr="C:\Users\Ellen\AppData\Local\Microsoft\Windows\Temporary Internet Files\Content.IE5\PZXPZ396\MP900185155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1447800"/>
            <a:ext cx="6903267" cy="4648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577</TotalTime>
  <Words>250</Words>
  <Application>Microsoft Macintosh PowerPoint</Application>
  <PresentationFormat>On-screen Show (4:3)</PresentationFormat>
  <Paragraphs>43</Paragraphs>
  <Slides>28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Ellen</dc:creator>
  <cp:lastModifiedBy>Yasmine Allen</cp:lastModifiedBy>
  <cp:revision>63</cp:revision>
  <dcterms:created xsi:type="dcterms:W3CDTF">2012-07-26T12:40:52Z</dcterms:created>
  <dcterms:modified xsi:type="dcterms:W3CDTF">2012-09-01T19:46:16Z</dcterms:modified>
</cp:coreProperties>
</file>